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3" r:id="rId2"/>
    <p:sldId id="261" r:id="rId3"/>
    <p:sldId id="262" r:id="rId4"/>
    <p:sldId id="256" r:id="rId5"/>
    <p:sldId id="257" r:id="rId6"/>
    <p:sldId id="264" r:id="rId7"/>
    <p:sldId id="265" r:id="rId8"/>
    <p:sldId id="266" r:id="rId9"/>
    <p:sldId id="258" r:id="rId10"/>
    <p:sldId id="267" r:id="rId11"/>
    <p:sldId id="259" r:id="rId12"/>
    <p:sldId id="268" r:id="rId13"/>
    <p:sldId id="269" r:id="rId14"/>
  </p:sldIdLst>
  <p:sldSz cx="12192000" cy="6858000"/>
  <p:notesSz cx="6858000" cy="9144000"/>
  <p:embeddedFontLst>
    <p:embeddedFont>
      <p:font typeface="Georgia" panose="02040502050405020303" pitchFamily="18" charset="0"/>
      <p:regular r:id="rId15"/>
      <p:bold r:id="rId16"/>
      <p:italic r:id="rId17"/>
      <p:boldItalic r:id="rId18"/>
    </p:embeddedFont>
  </p:embeddedFont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8" autoAdjust="0"/>
  </p:normalViewPr>
  <p:slideViewPr>
    <p:cSldViewPr>
      <p:cViewPr varScale="1">
        <p:scale>
          <a:sx n="106" d="100"/>
          <a:sy n="106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678B5-046E-4BB9-BF42-2865E6C46281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DB396-DF64-4A25-B0C8-59380D9C364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D7951-6E96-48DE-82AB-EEDF9F8B8E93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3FB45-E313-401F-8FE8-DC6547C2DCC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E1BC7-185E-4DC4-BC5B-35417969B835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E7855-6D33-4594-8EEE-F55EBFD3258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5AA5B-D187-48F6-90AE-D7F4EA1E8FBB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598B8-065B-4AA6-928C-C3F0D665BFA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8952E-A4D5-42A4-AB95-CF8C7FD42FB9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DEA89-6398-4E15-9D8D-ABBCF0A30F3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41B4E-A3D8-499B-8E25-305C65EF3B28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F60E9-9460-44E4-8655-617D70D7CA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9B5C-F7D3-424B-A29B-70C610C25A06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523F-C783-4641-8D14-9C4EA1A1B50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0CA9E-DCD7-4807-9162-0335864DB22F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68FC-DEA4-412C-A164-45B11C4C1FC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B05B9-9F27-4F81-A7AA-4A033252A1F4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C4EE6-414F-4396-97D1-192BAFC8014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B9E2A-F283-4EBB-9216-C410D79FC61C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F5758-CAB0-45C0-8EB8-85335DD717F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27BB2-67AC-4C3D-86CE-48F160744263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D55DD-7FA8-4281-A8B0-DC853D6E3CF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FE1ADB-4A8D-4884-BCAC-13C144DBC444}" type="datetimeFigureOut">
              <a:rPr lang="fr-FR"/>
              <a:pPr>
                <a:defRPr/>
              </a:pPr>
              <a:t>29/06/2024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C74ABD-AED9-40E7-8E09-A91B4A7EBF4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Matthew 11:28-30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1981200" y="1928813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28 "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Come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to Me, all you who labor and are heavy laden, and I will give you rest. 29 "Take My yoke upon you and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learn from Me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for I am gentle and lowly in heart, and you will find rest for your souls. 30 "For My yoke is easy and My burden is light."</a:t>
            </a:r>
          </a:p>
        </p:txBody>
      </p:sp>
    </p:spTree>
  </p:cSld>
  <p:clrMapOvr>
    <a:masterClrMapping/>
  </p:clrMapOvr>
  <p:transition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Matthew 28:19,20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1981200" y="1676401"/>
            <a:ext cx="8229600" cy="4778375"/>
          </a:xfrm>
        </p:spPr>
        <p:txBody>
          <a:bodyPr/>
          <a:lstStyle/>
          <a:p>
            <a:pPr>
              <a:buNone/>
            </a:pP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19 "</a:t>
            </a:r>
            <a:r>
              <a:rPr lang="en-US" sz="35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Go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therefore and make disciples of all the nations, baptizing them in the name of the Father and of the Son and of the Holy Spirit, 20 "</a:t>
            </a:r>
            <a:r>
              <a:rPr lang="en-US" sz="35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teaching them 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to observe all things that I have commanded you; and lo, I am with you always, even to the end of the age." Amen.</a:t>
            </a:r>
          </a:p>
          <a:p>
            <a:pPr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209800" y="1295401"/>
            <a:ext cx="7772400" cy="1470025"/>
          </a:xfrm>
          <a:solidFill>
            <a:schemeClr val="tx1"/>
          </a:solidFill>
        </p:spPr>
        <p:txBody>
          <a:bodyPr/>
          <a:lstStyle/>
          <a:p>
            <a:r>
              <a:rPr lang="fr-CA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Come &amp; </a:t>
            </a:r>
            <a:r>
              <a:rPr lang="fr-CA" sz="8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Learn</a:t>
            </a:r>
            <a:endParaRPr lang="fr-FR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3048000" y="4648200"/>
            <a:ext cx="6400800" cy="1524000"/>
          </a:xfrm>
        </p:spPr>
        <p:txBody>
          <a:bodyPr/>
          <a:lstStyle/>
          <a:p>
            <a:r>
              <a:rPr lang="fr-F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Go &amp; </a:t>
            </a:r>
            <a:r>
              <a:rPr lang="fr-FR" sz="7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Teach</a:t>
            </a:r>
            <a:endParaRPr lang="fr-F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6400800" cy="1143000"/>
          </a:xfrm>
        </p:spPr>
        <p:txBody>
          <a:bodyPr/>
          <a:lstStyle/>
          <a:p>
            <a:r>
              <a:rPr lang="fr-CA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COME &amp; LEARN</a:t>
            </a:r>
            <a:endParaRPr lang="fr-F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810000" y="1600201"/>
            <a:ext cx="6400800" cy="4525963"/>
          </a:xfrm>
        </p:spPr>
        <p:txBody>
          <a:bodyPr/>
          <a:lstStyle/>
          <a:p>
            <a:pPr algn="ctr"/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Universal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&amp; Impartial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Interest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in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Mankind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</a:t>
            </a:r>
          </a:p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Mark 12:37</a:t>
            </a:r>
          </a:p>
          <a:p>
            <a:pPr algn="ctr"/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Universal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Need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of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Mankind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</a:t>
            </a:r>
          </a:p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Romans 1:18</a:t>
            </a:r>
          </a:p>
          <a:p>
            <a:pPr algn="ctr"/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Ephesians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2:12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6400800" cy="1143000"/>
          </a:xfrm>
        </p:spPr>
        <p:txBody>
          <a:bodyPr/>
          <a:lstStyle/>
          <a:p>
            <a:r>
              <a:rPr lang="fr-CA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COME &amp; LEARN</a:t>
            </a:r>
            <a:endParaRPr lang="fr-F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810000" y="1600201"/>
            <a:ext cx="6400800" cy="4525963"/>
          </a:xfrm>
        </p:spPr>
        <p:txBody>
          <a:bodyPr/>
          <a:lstStyle/>
          <a:p>
            <a:pPr algn="ctr"/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His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Love &amp; Sacrifice to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Meet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Man’s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Need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</a:t>
            </a:r>
          </a:p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Corinthians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8:9</a:t>
            </a:r>
          </a:p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Matthew 8:20</a:t>
            </a:r>
          </a:p>
          <a:p>
            <a:pPr algn="ctr"/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Philippians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2:5-8</a:t>
            </a:r>
          </a:p>
          <a:p>
            <a:pPr algn="ctr"/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Hebrews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2:9</a:t>
            </a:r>
          </a:p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Luke 19:10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6400800" cy="1143000"/>
          </a:xfrm>
        </p:spPr>
        <p:txBody>
          <a:bodyPr/>
          <a:lstStyle/>
          <a:p>
            <a:r>
              <a:rPr lang="fr-CA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COME &amp; LEARN</a:t>
            </a:r>
            <a:endParaRPr lang="fr-F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810000" y="1600200"/>
            <a:ext cx="6553200" cy="4876800"/>
          </a:xfrm>
        </p:spPr>
        <p:txBody>
          <a:bodyPr/>
          <a:lstStyle/>
          <a:p>
            <a:pPr algn="ctr"/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He </a:t>
            </a:r>
            <a:r>
              <a:rPr lang="fr-FR" sz="4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is</a:t>
            </a:r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The </a:t>
            </a:r>
            <a:r>
              <a:rPr lang="fr-FR" sz="4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Only</a:t>
            </a:r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fr-FR" sz="4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Answer</a:t>
            </a:r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to Man’s </a:t>
            </a:r>
            <a:r>
              <a:rPr lang="fr-FR" sz="4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Need</a:t>
            </a:r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</a:t>
            </a:r>
          </a:p>
          <a:p>
            <a:pPr algn="ctr"/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John 14:6</a:t>
            </a:r>
          </a:p>
          <a:p>
            <a:pPr algn="ctr"/>
            <a:r>
              <a:rPr lang="fr-FR" sz="4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Hebrews</a:t>
            </a:r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9:22</a:t>
            </a:r>
          </a:p>
          <a:p>
            <a:pPr algn="ctr"/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The Value of The Soul-</a:t>
            </a:r>
          </a:p>
          <a:p>
            <a:pPr algn="ctr"/>
            <a:r>
              <a:rPr lang="fr-F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Matthew 16:26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6400800" cy="1143000"/>
          </a:xfrm>
        </p:spPr>
        <p:txBody>
          <a:bodyPr/>
          <a:lstStyle/>
          <a:p>
            <a:r>
              <a:rPr lang="fr-CA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COME &amp; LEARN</a:t>
            </a:r>
            <a:endParaRPr lang="fr-F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810000" y="1600200"/>
            <a:ext cx="6553200" cy="4876800"/>
          </a:xfrm>
        </p:spPr>
        <p:txBody>
          <a:bodyPr/>
          <a:lstStyle/>
          <a:p>
            <a:pPr algn="ctr"/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To </a:t>
            </a:r>
            <a:r>
              <a:rPr lang="fr-FR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Reach</a:t>
            </a: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The </a:t>
            </a:r>
            <a:r>
              <a:rPr lang="fr-FR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Lost</a:t>
            </a: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</a:t>
            </a:r>
          </a:p>
          <a:p>
            <a:pPr algn="ctr"/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Matthew 4:18-20</a:t>
            </a:r>
          </a:p>
          <a:p>
            <a:pPr algn="ctr"/>
            <a:r>
              <a:rPr lang="fr-FR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We</a:t>
            </a: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Must Be </a:t>
            </a:r>
            <a:r>
              <a:rPr lang="fr-FR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Willing</a:t>
            </a: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To Put </a:t>
            </a:r>
            <a:r>
              <a:rPr lang="fr-FR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Him</a:t>
            </a: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First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GO &amp; TEACH</a:t>
            </a:r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854575"/>
          </a:xfrm>
        </p:spPr>
        <p:txBody>
          <a:bodyPr/>
          <a:lstStyle/>
          <a:p>
            <a:pPr>
              <a:buNone/>
            </a:pP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1.	Lift up </a:t>
            </a:r>
            <a:r>
              <a:rPr lang="fr-F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Your</a:t>
            </a: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fr-F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Eyes</a:t>
            </a: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&amp; Look-</a:t>
            </a:r>
          </a:p>
          <a:p>
            <a:pPr lvl="1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John 4:35</a:t>
            </a:r>
          </a:p>
          <a:p>
            <a:pPr>
              <a:buNone/>
            </a:pP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2.	</a:t>
            </a:r>
            <a:r>
              <a:rPr lang="fr-F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Pray</a:t>
            </a: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</a:t>
            </a:r>
          </a:p>
          <a:p>
            <a:pPr lvl="1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Matthew 9:37,38</a:t>
            </a:r>
          </a:p>
          <a:p>
            <a:pPr>
              <a:buNone/>
            </a:pP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3.	Go-</a:t>
            </a:r>
          </a:p>
          <a:p>
            <a:pPr marL="914400" lvl="1" indent="-514350">
              <a:buNone/>
            </a:pP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Matthew 28:19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GO &amp; TEACH</a:t>
            </a:r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854575"/>
          </a:xfrm>
        </p:spPr>
        <p:txBody>
          <a:bodyPr/>
          <a:lstStyle/>
          <a:p>
            <a:pPr algn="ctr">
              <a:buNone/>
            </a:pP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There </a:t>
            </a:r>
            <a:r>
              <a:rPr lang="fr-F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is</a:t>
            </a: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an </a:t>
            </a:r>
            <a:r>
              <a:rPr lang="fr-F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Urgency</a:t>
            </a: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About Our </a:t>
            </a:r>
            <a:r>
              <a:rPr lang="fr-F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Going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fr-F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Compared</a:t>
            </a: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to </a:t>
            </a:r>
            <a:r>
              <a:rPr lang="fr-F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Harvest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Matthew 9:37,38</a:t>
            </a:r>
          </a:p>
          <a:p>
            <a:pPr algn="ctr">
              <a:buNone/>
            </a:pP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John 4:36</a:t>
            </a:r>
          </a:p>
          <a:p>
            <a:pPr algn="ctr">
              <a:buNone/>
            </a:pP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Time Is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Precious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buNone/>
            </a:pP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Corinthians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6:2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Realizing</a:t>
            </a:r>
            <a:r>
              <a:rPr lang="fr-CA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the Great </a:t>
            </a:r>
            <a:r>
              <a:rPr lang="fr-CA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Need</a:t>
            </a:r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1981200" y="1928813"/>
            <a:ext cx="8229600" cy="4525962"/>
          </a:xfrm>
        </p:spPr>
        <p:txBody>
          <a:bodyPr/>
          <a:lstStyle/>
          <a:p>
            <a:pPr algn="ctr">
              <a:buNone/>
            </a:pPr>
            <a:r>
              <a:rPr 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Can</a:t>
            </a:r>
          </a:p>
          <a:p>
            <a:pPr algn="ctr">
              <a:buNone/>
            </a:pPr>
            <a:r>
              <a:rPr lang="fr-FR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We</a:t>
            </a:r>
            <a:r>
              <a:rPr 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Be</a:t>
            </a:r>
          </a:p>
          <a:p>
            <a:pPr algn="ctr">
              <a:buNone/>
            </a:pPr>
            <a:r>
              <a:rPr lang="fr-FR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Indifferent</a:t>
            </a:r>
            <a:r>
              <a:rPr 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Must Go On </a:t>
            </a:r>
            <a:r>
              <a:rPr lang="fr-CA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Concurrently</a:t>
            </a:r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1981200" y="1928813"/>
            <a:ext cx="8229600" cy="4525962"/>
          </a:xfrm>
        </p:spPr>
        <p:txBody>
          <a:bodyPr/>
          <a:lstStyle/>
          <a:p>
            <a:pPr algn="ctr">
              <a:buNone/>
            </a:pPr>
            <a:r>
              <a:rPr lang="fr-FR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We</a:t>
            </a:r>
            <a:r>
              <a:rPr 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continue to COME and LEARN </a:t>
            </a:r>
            <a:r>
              <a:rPr lang="fr-FR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while</a:t>
            </a:r>
            <a:r>
              <a:rPr 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fr-FR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we</a:t>
            </a:r>
            <a:r>
              <a:rPr 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GO and TEACH</a:t>
            </a:r>
          </a:p>
        </p:txBody>
      </p:sp>
    </p:spTree>
    <p:extLst>
      <p:ext uri="{BB962C8B-B14F-4D97-AF65-F5344CB8AC3E}">
        <p14:creationId xmlns:p14="http://schemas.microsoft.com/office/powerpoint/2010/main" val="115327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7" name="Content Placeholder 6" descr="A book with text overlay&#10;&#10;Description automatically generated">
            <a:extLst>
              <a:ext uri="{FF2B5EF4-FFF2-40B4-BE49-F238E27FC236}">
                <a16:creationId xmlns:a16="http://schemas.microsoft.com/office/drawing/2014/main" id="{1028F2D6-2D0E-EF21-51E6-293B915B65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4592"/>
            <a:ext cx="10972800" cy="6669157"/>
          </a:xfrm>
        </p:spPr>
      </p:pic>
    </p:spTree>
    <p:extLst>
      <p:ext uri="{BB962C8B-B14F-4D97-AF65-F5344CB8AC3E}">
        <p14:creationId xmlns:p14="http://schemas.microsoft.com/office/powerpoint/2010/main" val="381986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105</Template>
  <TotalTime>85</TotalTime>
  <Words>294</Words>
  <Application>Microsoft Office PowerPoint</Application>
  <PresentationFormat>Widescreen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105</vt:lpstr>
      <vt:lpstr>PowerPoint Presentation</vt:lpstr>
      <vt:lpstr>Matthew 11:28-30</vt:lpstr>
      <vt:lpstr>Matthew 28:19,20</vt:lpstr>
      <vt:lpstr>Come &amp; Learn</vt:lpstr>
      <vt:lpstr>COME &amp; LEARN</vt:lpstr>
      <vt:lpstr>COME &amp; LEARN</vt:lpstr>
      <vt:lpstr>COME &amp; LEARN</vt:lpstr>
      <vt:lpstr>COME &amp; LEARN</vt:lpstr>
      <vt:lpstr>GO &amp; TEACH</vt:lpstr>
      <vt:lpstr>GO &amp; TEACH</vt:lpstr>
      <vt:lpstr>Realizing the Great Need</vt:lpstr>
      <vt:lpstr>Must Go On Concurrently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Matthew 11:28-30</dc:title>
  <dc:creator>Gailen Evans</dc:creator>
  <cp:lastModifiedBy>Gailen Evans</cp:lastModifiedBy>
  <cp:revision>16</cp:revision>
  <dcterms:created xsi:type="dcterms:W3CDTF">2010-03-19T02:59:38Z</dcterms:created>
  <dcterms:modified xsi:type="dcterms:W3CDTF">2024-06-30T03:46:27Z</dcterms:modified>
</cp:coreProperties>
</file>